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sldIdLst>
    <p:sldId id="256" r:id="rId2"/>
    <p:sldId id="257" r:id="rId3"/>
    <p:sldId id="30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80" r:id="rId23"/>
    <p:sldId id="281" r:id="rId24"/>
    <p:sldId id="279" r:id="rId25"/>
    <p:sldId id="282" r:id="rId26"/>
    <p:sldId id="283" r:id="rId27"/>
    <p:sldId id="284" r:id="rId28"/>
    <p:sldId id="285" r:id="rId29"/>
    <p:sldId id="292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304" r:id="rId39"/>
    <p:sldId id="295" r:id="rId40"/>
    <p:sldId id="298" r:id="rId41"/>
    <p:sldId id="299" r:id="rId42"/>
    <p:sldId id="300" r:id="rId43"/>
    <p:sldId id="305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711" autoAdjust="0"/>
  </p:normalViewPr>
  <p:slideViewPr>
    <p:cSldViewPr>
      <p:cViewPr varScale="1">
        <p:scale>
          <a:sx n="61" d="100"/>
          <a:sy n="61" d="100"/>
        </p:scale>
        <p:origin x="-96" y="-5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1325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A4442-D7F8-43A5-A1E5-8382CE5DBECB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03C85-FE72-434C-A47F-B005574C50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77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3C85-FE72-434C-A47F-B005574C50D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65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3C85-FE72-434C-A47F-B005574C50D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6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3C85-FE72-434C-A47F-B005574C50D7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6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3C85-FE72-434C-A47F-B005574C50D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6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3C85-FE72-434C-A47F-B005574C50D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6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3C85-FE72-434C-A47F-B005574C50D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6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3C85-FE72-434C-A47F-B005574C50D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6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3C85-FE72-434C-A47F-B005574C50D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6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3C85-FE72-434C-A47F-B005574C50D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6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3C85-FE72-434C-A47F-B005574C50D7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6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3C85-FE72-434C-A47F-B005574C50D7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56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93DDA9-72B6-486B-914F-AEB016FB87BC}" type="datetimeFigureOut">
              <a:rPr lang="en-CA" smtClean="0"/>
              <a:t>22/07/2014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DCE9B6-0F34-4BA1-8B43-4AE67281F934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Tapestry of 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The How-</a:t>
            </a:r>
            <a:r>
              <a:rPr lang="en-CA" dirty="0" err="1" smtClean="0"/>
              <a:t>To’s</a:t>
            </a:r>
            <a:r>
              <a:rPr lang="en-CA" dirty="0" smtClean="0"/>
              <a:t> of Differentiating Between Pop and Classical and Everything in Between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36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Elements of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CA" dirty="0" smtClean="0"/>
              <a:t>Vowel Modification</a:t>
            </a:r>
          </a:p>
          <a:p>
            <a:pPr marL="457200" indent="-457200">
              <a:buAutoNum type="arabicPeriod"/>
            </a:pPr>
            <a:r>
              <a:rPr lang="en-CA" dirty="0" smtClean="0"/>
              <a:t>Rhythm</a:t>
            </a:r>
          </a:p>
          <a:p>
            <a:pPr marL="457200" indent="-457200">
              <a:buAutoNum type="arabicPeriod"/>
            </a:pPr>
            <a:r>
              <a:rPr lang="en-CA" dirty="0" smtClean="0"/>
              <a:t>Use of Consonants</a:t>
            </a:r>
          </a:p>
          <a:p>
            <a:pPr marL="457200" indent="-457200">
              <a:buAutoNum type="arabicPeriod"/>
            </a:pPr>
            <a:r>
              <a:rPr lang="en-CA" dirty="0" smtClean="0"/>
              <a:t>Articulation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38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“Traditional” Choral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Allowing familiar and comfortable to be okay</a:t>
            </a:r>
          </a:p>
        </p:txBody>
      </p:sp>
    </p:spTree>
    <p:extLst>
      <p:ext uri="{BB962C8B-B14F-4D97-AF65-F5344CB8AC3E}">
        <p14:creationId xmlns:p14="http://schemas.microsoft.com/office/powerpoint/2010/main" val="13721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Traditional Elements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We </a:t>
            </a:r>
            <a:r>
              <a:rPr lang="en-CA" dirty="0"/>
              <a:t>teach: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CA" dirty="0"/>
              <a:t>Clear vowels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CA" dirty="0"/>
              <a:t>Rounded or vertical mouth shape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CA" dirty="0"/>
              <a:t>Head voice and Straight tone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CA" dirty="0"/>
              <a:t>Clean onset of sound</a:t>
            </a:r>
          </a:p>
          <a:p>
            <a:pPr marL="982980" lvl="1" indent="-342900">
              <a:buFont typeface="Arial" panose="020B0604020202020204" pitchFamily="34" charset="0"/>
              <a:buChar char="•"/>
            </a:pPr>
            <a:r>
              <a:rPr lang="en-CA" dirty="0"/>
              <a:t>Clear direction of </a:t>
            </a:r>
            <a:r>
              <a:rPr lang="en-CA" dirty="0" smtClean="0"/>
              <a:t>phrase and legato line</a:t>
            </a:r>
            <a:endParaRPr lang="en-CA" dirty="0"/>
          </a:p>
          <a:p>
            <a:r>
              <a:rPr lang="en-CA" dirty="0" smtClean="0"/>
              <a:t>Rhythm is very accessible</a:t>
            </a:r>
          </a:p>
          <a:p>
            <a:r>
              <a:rPr lang="en-CA" dirty="0" smtClean="0"/>
              <a:t>Consonants (English) are very forward and easily timed together as a group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34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704088"/>
            <a:ext cx="8305800" cy="1143000"/>
          </a:xfrm>
        </p:spPr>
        <p:txBody>
          <a:bodyPr/>
          <a:lstStyle/>
          <a:p>
            <a:r>
              <a:rPr lang="en-CA" dirty="0" smtClean="0"/>
              <a:t>Let Us Ever Walk With Jesus 802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5" y="2060848"/>
            <a:ext cx="823669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Swing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 easiest way in</a:t>
            </a:r>
          </a:p>
          <a:p>
            <a:pPr marL="457200" indent="-457200">
              <a:buAutoNum type="arabicPeriod"/>
            </a:pPr>
            <a:r>
              <a:rPr lang="en-CA" dirty="0" smtClean="0"/>
              <a:t>Diction Modifications</a:t>
            </a:r>
          </a:p>
          <a:p>
            <a:pPr marL="457200" indent="-457200">
              <a:buAutoNum type="arabicPeriod"/>
            </a:pPr>
            <a:r>
              <a:rPr lang="en-CA" dirty="0" smtClean="0"/>
              <a:t>Articulation Modifications</a:t>
            </a:r>
          </a:p>
          <a:p>
            <a:pPr marL="457200" indent="-457200">
              <a:buAutoNum type="arabicPeriod"/>
            </a:pPr>
            <a:r>
              <a:rPr lang="en-CA" dirty="0" smtClean="0"/>
              <a:t>Vocal Space and Register</a:t>
            </a:r>
          </a:p>
        </p:txBody>
      </p:sp>
    </p:spTree>
    <p:extLst>
      <p:ext uri="{BB962C8B-B14F-4D97-AF65-F5344CB8AC3E}">
        <p14:creationId xmlns:p14="http://schemas.microsoft.com/office/powerpoint/2010/main" val="15003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Diction Modifications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Closed vowels</a:t>
            </a:r>
          </a:p>
          <a:p>
            <a:r>
              <a:rPr lang="en-CA" dirty="0"/>
              <a:t>Wet consonants often become soft or are dropped from the ends of words</a:t>
            </a:r>
            <a:r>
              <a:rPr lang="en-CA" dirty="0" smtClean="0"/>
              <a:t> </a:t>
            </a:r>
          </a:p>
          <a:p>
            <a:r>
              <a:rPr lang="en-CA" dirty="0"/>
              <a:t>Singing on consonants occasionally is </a:t>
            </a:r>
            <a:r>
              <a:rPr lang="en-CA" dirty="0" smtClean="0"/>
              <a:t>encouraged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CA" dirty="0"/>
              <a:t>Consonants can be used as a percussive effect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3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704088"/>
            <a:ext cx="8305800" cy="1143000"/>
          </a:xfrm>
        </p:spPr>
        <p:txBody>
          <a:bodyPr/>
          <a:lstStyle/>
          <a:p>
            <a:r>
              <a:rPr lang="en-CA" dirty="0" smtClean="0"/>
              <a:t>Let Us Ever Walk With Jesus 802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5" y="2060848"/>
            <a:ext cx="823669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Articulation Modifications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Rhythm </a:t>
            </a:r>
          </a:p>
          <a:p>
            <a:pPr lvl="1"/>
            <a:r>
              <a:rPr lang="en-CA" dirty="0" smtClean="0"/>
              <a:t>Division of the beat into three, especially on the eighth notes</a:t>
            </a:r>
          </a:p>
          <a:p>
            <a:pPr lvl="1"/>
            <a:r>
              <a:rPr lang="en-CA" dirty="0" smtClean="0"/>
              <a:t>Fat notes</a:t>
            </a:r>
          </a:p>
          <a:p>
            <a:r>
              <a:rPr lang="en-CA" dirty="0" smtClean="0"/>
              <a:t>Vocal Techniques</a:t>
            </a:r>
          </a:p>
          <a:p>
            <a:pPr lvl="1"/>
            <a:r>
              <a:rPr lang="en-CA" dirty="0" smtClean="0"/>
              <a:t>The fall</a:t>
            </a:r>
          </a:p>
          <a:p>
            <a:pPr lvl="1"/>
            <a:r>
              <a:rPr lang="en-CA" dirty="0" smtClean="0"/>
              <a:t>The shake</a:t>
            </a:r>
          </a:p>
          <a:p>
            <a:pPr lvl="1"/>
            <a:r>
              <a:rPr lang="en-CA" dirty="0" smtClean="0"/>
              <a:t>Brightness of tone</a:t>
            </a:r>
          </a:p>
          <a:p>
            <a:pPr lvl="1"/>
            <a:r>
              <a:rPr lang="en-CA" dirty="0" smtClean="0"/>
              <a:t>Scoops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75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704088"/>
            <a:ext cx="8305800" cy="1143000"/>
          </a:xfrm>
        </p:spPr>
        <p:txBody>
          <a:bodyPr/>
          <a:lstStyle/>
          <a:p>
            <a:r>
              <a:rPr lang="en-CA" dirty="0" smtClean="0"/>
              <a:t>Let Us Ever Walk With Jesus 802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5" y="2060848"/>
            <a:ext cx="823669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Vocal Space and Register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Head voice vs Chest voice </a:t>
            </a:r>
          </a:p>
          <a:p>
            <a:r>
              <a:rPr lang="en-CA" dirty="0" smtClean="0"/>
              <a:t>Vocal </a:t>
            </a:r>
            <a:r>
              <a:rPr lang="en-CA" dirty="0" smtClean="0"/>
              <a:t>Space in the upper register is </a:t>
            </a:r>
            <a:r>
              <a:rPr lang="en-CA" dirty="0" smtClean="0"/>
              <a:t>huge which requires a large amount of air so your singers may not be able to sing gigantic phrases and may need to breathe more frequently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12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If It </a:t>
            </a:r>
            <a:r>
              <a:rPr lang="en-CA" dirty="0" err="1" smtClean="0"/>
              <a:t>Ain’t</a:t>
            </a:r>
            <a:r>
              <a:rPr lang="en-CA" dirty="0" smtClean="0"/>
              <a:t> Broke…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Why mix it up?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56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704088"/>
            <a:ext cx="8305800" cy="1143000"/>
          </a:xfrm>
        </p:spPr>
        <p:txBody>
          <a:bodyPr/>
          <a:lstStyle/>
          <a:p>
            <a:r>
              <a:rPr lang="en-CA" dirty="0" smtClean="0"/>
              <a:t>Let Us Ever Walk With Jesus 802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5" y="2060848"/>
            <a:ext cx="823669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704088"/>
            <a:ext cx="8305800" cy="1143000"/>
          </a:xfrm>
        </p:spPr>
        <p:txBody>
          <a:bodyPr/>
          <a:lstStyle/>
          <a:p>
            <a:r>
              <a:rPr lang="en-CA" dirty="0" smtClean="0"/>
              <a:t>Praise the Lord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6" y="2060848"/>
            <a:ext cx="8687554" cy="328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Jesus doesn’t necessarily have to be your boyfriend</a:t>
            </a:r>
          </a:p>
          <a:p>
            <a:pPr marL="457200" indent="-457200">
              <a:buAutoNum type="arabicPeriod"/>
            </a:pPr>
            <a:r>
              <a:rPr lang="en-CA" dirty="0" smtClean="0"/>
              <a:t>Diction Modifications</a:t>
            </a:r>
          </a:p>
          <a:p>
            <a:pPr marL="457200" indent="-457200">
              <a:buAutoNum type="arabicPeriod"/>
            </a:pPr>
            <a:r>
              <a:rPr lang="en-CA" dirty="0" smtClean="0"/>
              <a:t>Articulation Modifications </a:t>
            </a:r>
          </a:p>
          <a:p>
            <a:pPr marL="457200" indent="-457200">
              <a:buAutoNum type="arabicPeriod"/>
            </a:pPr>
            <a:r>
              <a:rPr lang="en-CA" dirty="0" smtClean="0"/>
              <a:t>Vocal Space and Register</a:t>
            </a:r>
          </a:p>
        </p:txBody>
      </p:sp>
    </p:spTree>
    <p:extLst>
      <p:ext uri="{BB962C8B-B14F-4D97-AF65-F5344CB8AC3E}">
        <p14:creationId xmlns:p14="http://schemas.microsoft.com/office/powerpoint/2010/main" val="253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Diction Modification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Colloquialism of text</a:t>
            </a:r>
          </a:p>
          <a:p>
            <a:r>
              <a:rPr lang="en-CA" dirty="0" smtClean="0"/>
              <a:t>Spreading and Closing the vowel</a:t>
            </a:r>
          </a:p>
          <a:p>
            <a:r>
              <a:rPr lang="en-CA" dirty="0" smtClean="0"/>
              <a:t>Consonants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17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704088"/>
            <a:ext cx="8305800" cy="1143000"/>
          </a:xfrm>
        </p:spPr>
        <p:txBody>
          <a:bodyPr/>
          <a:lstStyle/>
          <a:p>
            <a:r>
              <a:rPr lang="en-CA" dirty="0" smtClean="0"/>
              <a:t>There Is Room For All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b="61037"/>
          <a:stretch/>
        </p:blipFill>
        <p:spPr bwMode="auto">
          <a:xfrm>
            <a:off x="179512" y="1895740"/>
            <a:ext cx="8733817" cy="3333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23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Articulation Modification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Accent on beats 1 and 3</a:t>
            </a:r>
          </a:p>
          <a:p>
            <a:r>
              <a:rPr lang="en-CA" dirty="0" smtClean="0"/>
              <a:t>Use of syncopation</a:t>
            </a:r>
          </a:p>
          <a:p>
            <a:r>
              <a:rPr lang="en-CA" dirty="0" smtClean="0"/>
              <a:t>Regular rhythm</a:t>
            </a:r>
          </a:p>
          <a:p>
            <a:r>
              <a:rPr lang="en-CA" dirty="0" smtClean="0"/>
              <a:t>The “noodle”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0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704088"/>
            <a:ext cx="8305800" cy="1143000"/>
          </a:xfrm>
        </p:spPr>
        <p:txBody>
          <a:bodyPr/>
          <a:lstStyle/>
          <a:p>
            <a:r>
              <a:rPr lang="en-CA" dirty="0" smtClean="0"/>
              <a:t>There Is Room For All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b="61037"/>
          <a:stretch/>
        </p:blipFill>
        <p:spPr bwMode="auto">
          <a:xfrm>
            <a:off x="179512" y="1895740"/>
            <a:ext cx="8733817" cy="3333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24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Vocal Space and Register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Energy of Tone – using the “belt” </a:t>
            </a:r>
            <a:r>
              <a:rPr lang="en-CA" dirty="0" smtClean="0"/>
              <a:t>voice</a:t>
            </a:r>
          </a:p>
          <a:p>
            <a:pPr lvl="1"/>
            <a:r>
              <a:rPr lang="en-CA" dirty="0" smtClean="0"/>
              <a:t>Make sure your singers have adequate open space</a:t>
            </a:r>
          </a:p>
          <a:p>
            <a:pPr lvl="1"/>
            <a:r>
              <a:rPr lang="en-CA" dirty="0" smtClean="0"/>
              <a:t>Practice talking at pitch to find the belt sound</a:t>
            </a:r>
            <a:endParaRPr lang="en-CA" dirty="0" smtClean="0"/>
          </a:p>
          <a:p>
            <a:r>
              <a:rPr lang="en-CA" dirty="0" smtClean="0"/>
              <a:t>Predominance of chest voice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0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704088"/>
            <a:ext cx="8305800" cy="1143000"/>
          </a:xfrm>
        </p:spPr>
        <p:txBody>
          <a:bodyPr/>
          <a:lstStyle/>
          <a:p>
            <a:r>
              <a:rPr lang="en-CA" dirty="0" smtClean="0"/>
              <a:t>There Is Room For All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b="61037"/>
          <a:stretch/>
        </p:blipFill>
        <p:spPr bwMode="auto">
          <a:xfrm>
            <a:off x="179512" y="1895740"/>
            <a:ext cx="8733817" cy="3333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24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704088"/>
            <a:ext cx="8305800" cy="1143000"/>
          </a:xfrm>
        </p:spPr>
        <p:txBody>
          <a:bodyPr/>
          <a:lstStyle/>
          <a:p>
            <a:r>
              <a:rPr lang="en-CA" dirty="0" smtClean="0"/>
              <a:t>Go Make a Difference</a:t>
            </a:r>
            <a:endParaRPr lang="en-CA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391600" cy="32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It 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Familiar versus New hymns</a:t>
            </a:r>
          </a:p>
          <a:p>
            <a:r>
              <a:rPr lang="en-CA" dirty="0" smtClean="0"/>
              <a:t>Appropriate stylistic choices</a:t>
            </a:r>
          </a:p>
          <a:p>
            <a:r>
              <a:rPr lang="en-CA" dirty="0" smtClean="0"/>
              <a:t>Using choir or worship team to teach congregational singing</a:t>
            </a:r>
          </a:p>
          <a:p>
            <a:r>
              <a:rPr lang="en-CA" dirty="0" smtClean="0"/>
              <a:t>“Fun” </a:t>
            </a:r>
            <a:r>
              <a:rPr lang="en-CA" smtClean="0"/>
              <a:t>in worship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5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Country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It’s more than old dogs and pick-up trucks.</a:t>
            </a:r>
          </a:p>
          <a:p>
            <a:pPr marL="457200" indent="-457200">
              <a:buAutoNum type="arabicPeriod"/>
            </a:pPr>
            <a:r>
              <a:rPr lang="en-CA" dirty="0" smtClean="0"/>
              <a:t>Diction Modifications</a:t>
            </a:r>
          </a:p>
          <a:p>
            <a:pPr marL="457200" indent="-457200">
              <a:buAutoNum type="arabicPeriod"/>
            </a:pPr>
            <a:r>
              <a:rPr lang="en-CA" dirty="0" smtClean="0"/>
              <a:t>Articulation Modifications </a:t>
            </a:r>
          </a:p>
        </p:txBody>
      </p:sp>
    </p:spTree>
    <p:extLst>
      <p:ext uri="{BB962C8B-B14F-4D97-AF65-F5344CB8AC3E}">
        <p14:creationId xmlns:p14="http://schemas.microsoft.com/office/powerpoint/2010/main" val="30883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Diction Modification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Diphthongs</a:t>
            </a:r>
          </a:p>
          <a:p>
            <a:pPr lvl="1"/>
            <a:r>
              <a:rPr lang="en-CA" dirty="0" smtClean="0"/>
              <a:t>Sing on the second vowel, not the first</a:t>
            </a:r>
          </a:p>
          <a:p>
            <a:r>
              <a:rPr lang="en-CA" dirty="0" smtClean="0"/>
              <a:t>Vowel and Consonant modifications</a:t>
            </a:r>
          </a:p>
          <a:p>
            <a:pPr lvl="1"/>
            <a:r>
              <a:rPr lang="en-CA" dirty="0" smtClean="0"/>
              <a:t>“O” is often changed to “uh”</a:t>
            </a:r>
          </a:p>
          <a:p>
            <a:pPr lvl="1"/>
            <a:r>
              <a:rPr lang="en-CA" dirty="0" smtClean="0"/>
              <a:t>“T” often becomes “d”</a:t>
            </a:r>
          </a:p>
          <a:p>
            <a:pPr lvl="1"/>
            <a:r>
              <a:rPr lang="en-CA" dirty="0" smtClean="0"/>
              <a:t>“</a:t>
            </a:r>
            <a:r>
              <a:rPr lang="en-CA" dirty="0" err="1" smtClean="0"/>
              <a:t>Ing</a:t>
            </a:r>
            <a:r>
              <a:rPr lang="en-CA" dirty="0" smtClean="0"/>
              <a:t>” endings become “in’”</a:t>
            </a:r>
          </a:p>
          <a:p>
            <a:r>
              <a:rPr lang="en-CA" dirty="0" smtClean="0"/>
              <a:t>Singing on the consonants</a:t>
            </a:r>
          </a:p>
          <a:p>
            <a:pPr lvl="1"/>
            <a:r>
              <a:rPr lang="en-CA" dirty="0" smtClean="0"/>
              <a:t>“R” is not just for pirates</a:t>
            </a:r>
          </a:p>
          <a:p>
            <a:pPr lvl="1"/>
            <a:r>
              <a:rPr lang="en-CA" dirty="0" smtClean="0"/>
              <a:t>Singing on “M” and “N” for effect is fine</a:t>
            </a:r>
          </a:p>
          <a:p>
            <a:r>
              <a:rPr lang="en-CA" dirty="0" smtClean="0"/>
              <a:t>Slides and glides into notes are perfectly fine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10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188640"/>
            <a:ext cx="8305800" cy="1143000"/>
          </a:xfrm>
        </p:spPr>
        <p:txBody>
          <a:bodyPr/>
          <a:lstStyle/>
          <a:p>
            <a:r>
              <a:rPr lang="en-CA" dirty="0" smtClean="0"/>
              <a:t>Swing Low Sweet Chariot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2" y="1436785"/>
            <a:ext cx="8466800" cy="542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Articulation Modification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Subtle emphasis on off-beats</a:t>
            </a:r>
          </a:p>
          <a:p>
            <a:r>
              <a:rPr lang="en-CA" dirty="0" smtClean="0"/>
              <a:t>Strong beat one</a:t>
            </a:r>
          </a:p>
          <a:p>
            <a:r>
              <a:rPr lang="en-CA" dirty="0" smtClean="0"/>
              <a:t>Vocal flips or breaks are completely acceptable</a:t>
            </a:r>
          </a:p>
          <a:p>
            <a:r>
              <a:rPr lang="en-CA" dirty="0" smtClean="0"/>
              <a:t>Regular rhythm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37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188640"/>
            <a:ext cx="8305800" cy="1143000"/>
          </a:xfrm>
        </p:spPr>
        <p:txBody>
          <a:bodyPr/>
          <a:lstStyle/>
          <a:p>
            <a:r>
              <a:rPr lang="en-CA" dirty="0" smtClean="0"/>
              <a:t>Swing Low Sweet Chariot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2" y="1436785"/>
            <a:ext cx="8466800" cy="542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773832"/>
            <a:ext cx="8305800" cy="1143000"/>
          </a:xfrm>
        </p:spPr>
        <p:txBody>
          <a:bodyPr/>
          <a:lstStyle/>
          <a:p>
            <a:r>
              <a:rPr lang="en-CA" dirty="0" smtClean="0"/>
              <a:t>Precious Lord, Take My Hand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0" y="2112326"/>
            <a:ext cx="8495772" cy="32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Gospel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Sing it, sister!</a:t>
            </a:r>
          </a:p>
          <a:p>
            <a:pPr marL="457200" indent="-457200">
              <a:buAutoNum type="arabicPeriod"/>
            </a:pPr>
            <a:r>
              <a:rPr lang="en-CA" dirty="0" smtClean="0"/>
              <a:t>Diction Modifications</a:t>
            </a:r>
          </a:p>
          <a:p>
            <a:pPr marL="457200" indent="-457200">
              <a:buAutoNum type="arabicPeriod"/>
            </a:pPr>
            <a:r>
              <a:rPr lang="en-CA" dirty="0" smtClean="0"/>
              <a:t>Articulation Modifications </a:t>
            </a:r>
          </a:p>
        </p:txBody>
      </p:sp>
    </p:spTree>
    <p:extLst>
      <p:ext uri="{BB962C8B-B14F-4D97-AF65-F5344CB8AC3E}">
        <p14:creationId xmlns:p14="http://schemas.microsoft.com/office/powerpoint/2010/main" val="29029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Diction Modification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As with pop and swing, the vowels open to a slightly more spread modification and can close slightly through a moving passage</a:t>
            </a:r>
          </a:p>
          <a:p>
            <a:r>
              <a:rPr lang="en-CA" dirty="0" smtClean="0"/>
              <a:t>Consonants are “sloppy”</a:t>
            </a:r>
          </a:p>
          <a:p>
            <a:r>
              <a:rPr lang="en-CA" dirty="0" smtClean="0"/>
              <a:t>Often the text is repeated a number of times so the clarity of the diction is not as important</a:t>
            </a:r>
          </a:p>
          <a:p>
            <a:r>
              <a:rPr lang="en-CA" dirty="0" smtClean="0"/>
              <a:t>Slides and scoops are welcome </a:t>
            </a:r>
            <a:r>
              <a:rPr lang="en-CA" dirty="0" smtClean="0"/>
              <a:t>additions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68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44624"/>
            <a:ext cx="8305800" cy="1143000"/>
          </a:xfrm>
        </p:spPr>
        <p:txBody>
          <a:bodyPr/>
          <a:lstStyle/>
          <a:p>
            <a:r>
              <a:rPr lang="en-CA" dirty="0" smtClean="0"/>
              <a:t>Just a Closer Walk With Thee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1105"/>
            <a:ext cx="8380800" cy="53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Articulation Modification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Quarter notes need to be “fat” </a:t>
            </a:r>
            <a:endParaRPr lang="en-CA" dirty="0" smtClean="0"/>
          </a:p>
          <a:p>
            <a:r>
              <a:rPr lang="en-CA" dirty="0" smtClean="0"/>
              <a:t>Improvisation </a:t>
            </a:r>
            <a:r>
              <a:rPr lang="en-CA" dirty="0" smtClean="0"/>
              <a:t>with the melody is expected</a:t>
            </a:r>
          </a:p>
          <a:p>
            <a:r>
              <a:rPr lang="en-CA" dirty="0" smtClean="0"/>
              <a:t>Clapping on beats 2 and 4 is welcome and encouraged</a:t>
            </a:r>
          </a:p>
          <a:p>
            <a:r>
              <a:rPr lang="en-CA" dirty="0" smtClean="0"/>
              <a:t>Adding a slight sway with the body or a side to side motion with the feet is also fine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94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Vocal Technique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Fundamentals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75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0" y="44624"/>
            <a:ext cx="8305800" cy="1143000"/>
          </a:xfrm>
        </p:spPr>
        <p:txBody>
          <a:bodyPr/>
          <a:lstStyle/>
          <a:p>
            <a:r>
              <a:rPr lang="en-CA" dirty="0" smtClean="0"/>
              <a:t>We Are One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40366" cy="42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Concluding Thoughts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It’s all about balance.</a:t>
            </a:r>
          </a:p>
        </p:txBody>
      </p:sp>
    </p:spTree>
    <p:extLst>
      <p:ext uri="{BB962C8B-B14F-4D97-AF65-F5344CB8AC3E}">
        <p14:creationId xmlns:p14="http://schemas.microsoft.com/office/powerpoint/2010/main" val="41641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Everything in moderation.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Don’t be afraid!</a:t>
            </a:r>
          </a:p>
          <a:p>
            <a:r>
              <a:rPr lang="en-CA" dirty="0" smtClean="0"/>
              <a:t>Listen, always listen.</a:t>
            </a:r>
          </a:p>
          <a:p>
            <a:r>
              <a:rPr lang="en-CA" dirty="0" smtClean="0"/>
              <a:t>Use the choir or a soloist or a guest group or youth to introduce or encourage a new style of singing.</a:t>
            </a:r>
          </a:p>
          <a:p>
            <a:r>
              <a:rPr lang="en-CA" dirty="0" smtClean="0"/>
              <a:t>Variety is the spice of life.</a:t>
            </a:r>
          </a:p>
          <a:p>
            <a:r>
              <a:rPr lang="en-CA" dirty="0" smtClean="0"/>
              <a:t>Use style like salt – a little goes a long way.  And some styles are like jalapeno peppers.</a:t>
            </a:r>
          </a:p>
        </p:txBody>
      </p:sp>
    </p:spTree>
    <p:extLst>
      <p:ext uri="{BB962C8B-B14F-4D97-AF65-F5344CB8AC3E}">
        <p14:creationId xmlns:p14="http://schemas.microsoft.com/office/powerpoint/2010/main" val="9386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kimdenis@hotmail.com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056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 Are Mine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6" y="1988840"/>
            <a:ext cx="8779002" cy="245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Sitting position</a:t>
            </a:r>
          </a:p>
          <a:p>
            <a:r>
              <a:rPr lang="en-CA" dirty="0" smtClean="0"/>
              <a:t>Standing position</a:t>
            </a:r>
          </a:p>
          <a:p>
            <a:r>
              <a:rPr lang="en-CA" dirty="0" smtClean="0"/>
              <a:t>Chin Lift</a:t>
            </a:r>
          </a:p>
          <a:p>
            <a:r>
              <a:rPr lang="en-CA" dirty="0" smtClean="0"/>
              <a:t>Neck Position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59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Breath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Breathe as though you are a 360 degree person and go all the way around</a:t>
            </a:r>
          </a:p>
          <a:p>
            <a:r>
              <a:rPr lang="en-CA" dirty="0" smtClean="0"/>
              <a:t>More energetic styles of singing require more air which will make you sing louder</a:t>
            </a:r>
          </a:p>
        </p:txBody>
      </p:sp>
    </p:spTree>
    <p:extLst>
      <p:ext uri="{BB962C8B-B14F-4D97-AF65-F5344CB8AC3E}">
        <p14:creationId xmlns:p14="http://schemas.microsoft.com/office/powerpoint/2010/main" val="24363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Tongue Position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the one fix that transformed my choir’s ability to lead congregational singing</a:t>
            </a:r>
          </a:p>
          <a:p>
            <a:r>
              <a:rPr lang="en-CA" dirty="0" smtClean="0"/>
              <a:t>Make sure that the tip of the tongue is touching the back of the bottom teeth at all times</a:t>
            </a:r>
          </a:p>
          <a:p>
            <a:r>
              <a:rPr lang="en-CA" dirty="0" smtClean="0"/>
              <a:t>When trying new styles, it’s important to remind your singers that they need to keep their tongues forward as they are changing the sound</a:t>
            </a:r>
          </a:p>
        </p:txBody>
      </p:sp>
    </p:spTree>
    <p:extLst>
      <p:ext uri="{BB962C8B-B14F-4D97-AF65-F5344CB8AC3E}">
        <p14:creationId xmlns:p14="http://schemas.microsoft.com/office/powerpoint/2010/main" val="32015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Vocal Space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Many contemporary styles of singing require wide open mouth spaces.</a:t>
            </a:r>
          </a:p>
          <a:p>
            <a:r>
              <a:rPr lang="en-CA" dirty="0" smtClean="0"/>
              <a:t>Encourage your singers to open their mouths and allow their voices to come out</a:t>
            </a:r>
          </a:p>
          <a:p>
            <a:r>
              <a:rPr lang="en-CA" dirty="0" smtClean="0"/>
              <a:t>Trying to sing in certain styles without adequate vocal space will feel very uncomfortable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07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Vowels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Pure vowels are important in any context, no matter what the style</a:t>
            </a:r>
          </a:p>
          <a:p>
            <a:r>
              <a:rPr lang="en-CA" dirty="0" smtClean="0"/>
              <a:t>Vowel modification is an important tool to have in the singer’s tool kit</a:t>
            </a:r>
          </a:p>
          <a:p>
            <a:r>
              <a:rPr lang="en-CA" dirty="0" smtClean="0"/>
              <a:t>Knowing how to modify vowels will encourage your singers to approach new music with same robustness they approach old standards</a:t>
            </a:r>
          </a:p>
        </p:txBody>
      </p:sp>
    </p:spTree>
    <p:extLst>
      <p:ext uri="{BB962C8B-B14F-4D97-AF65-F5344CB8AC3E}">
        <p14:creationId xmlns:p14="http://schemas.microsoft.com/office/powerpoint/2010/main" val="17529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1220</TotalTime>
  <Words>878</Words>
  <Application>Microsoft Office PowerPoint</Application>
  <PresentationFormat>On-screen Show (4:3)</PresentationFormat>
  <Paragraphs>158</Paragraphs>
  <Slides>44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Tapestry of  Style</vt:lpstr>
      <vt:lpstr>If It Ain’t Broke…</vt:lpstr>
      <vt:lpstr>Making It Sing</vt:lpstr>
      <vt:lpstr>Vocal Technique</vt:lpstr>
      <vt:lpstr>Posture</vt:lpstr>
      <vt:lpstr>Breath Management</vt:lpstr>
      <vt:lpstr>Tongue Position</vt:lpstr>
      <vt:lpstr>Vocal Space</vt:lpstr>
      <vt:lpstr>Vowels</vt:lpstr>
      <vt:lpstr>Elements of Style</vt:lpstr>
      <vt:lpstr>“Traditional” Choral Style</vt:lpstr>
      <vt:lpstr>Traditional Elements</vt:lpstr>
      <vt:lpstr>Let Us Ever Walk With Jesus 802</vt:lpstr>
      <vt:lpstr>Swing</vt:lpstr>
      <vt:lpstr>Diction Modifications</vt:lpstr>
      <vt:lpstr>Let Us Ever Walk With Jesus 802</vt:lpstr>
      <vt:lpstr>Articulation Modifications</vt:lpstr>
      <vt:lpstr>Let Us Ever Walk With Jesus 802</vt:lpstr>
      <vt:lpstr>Vocal Space and Register</vt:lpstr>
      <vt:lpstr>Let Us Ever Walk With Jesus 802</vt:lpstr>
      <vt:lpstr>Praise the Lord</vt:lpstr>
      <vt:lpstr>Pop</vt:lpstr>
      <vt:lpstr>Diction Modification</vt:lpstr>
      <vt:lpstr>There Is Room For All</vt:lpstr>
      <vt:lpstr>Articulation Modification</vt:lpstr>
      <vt:lpstr>There Is Room For All</vt:lpstr>
      <vt:lpstr>Vocal Space and Register</vt:lpstr>
      <vt:lpstr>There Is Room For All</vt:lpstr>
      <vt:lpstr>Go Make a Difference</vt:lpstr>
      <vt:lpstr>Country</vt:lpstr>
      <vt:lpstr>Diction Modification</vt:lpstr>
      <vt:lpstr>Swing Low Sweet Chariot</vt:lpstr>
      <vt:lpstr>Articulation Modification</vt:lpstr>
      <vt:lpstr>Swing Low Sweet Chariot</vt:lpstr>
      <vt:lpstr>Precious Lord, Take My Hand</vt:lpstr>
      <vt:lpstr>Gospel</vt:lpstr>
      <vt:lpstr>Diction Modification</vt:lpstr>
      <vt:lpstr>Just a Closer Walk With Thee</vt:lpstr>
      <vt:lpstr>Articulation Modification</vt:lpstr>
      <vt:lpstr>We Are One</vt:lpstr>
      <vt:lpstr>Concluding Thoughts</vt:lpstr>
      <vt:lpstr>Everything in moderation.</vt:lpstr>
      <vt:lpstr>Questions?</vt:lpstr>
      <vt:lpstr>You Are Mine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Tapestry of  Style</dc:title>
  <dc:creator>Kimberley Denis</dc:creator>
  <cp:lastModifiedBy>Kimberley Denis</cp:lastModifiedBy>
  <cp:revision>21</cp:revision>
  <dcterms:created xsi:type="dcterms:W3CDTF">2014-07-21T17:41:35Z</dcterms:created>
  <dcterms:modified xsi:type="dcterms:W3CDTF">2014-07-22T14:11:44Z</dcterms:modified>
</cp:coreProperties>
</file>